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4" r:id="rId9"/>
    <p:sldId id="260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2F85C-6F8B-164C-ABA6-A4B8F93216A0}" type="datetimeFigureOut">
              <a:rPr lang="en-US" smtClean="0"/>
              <a:pPr/>
              <a:t>3/26/11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A2B8B-13AA-E44C-ACEE-0BB92E6C4C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2B8B-13AA-E44C-ACEE-0BB92E6C4C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F3F8A63-F2A1-44A4-A4D1-B2B9C28AB9DB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smtClean="0"/>
              <a:pPr/>
              <a:t>6/3/2007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smtClean="0"/>
              <a:pPr/>
              <a:t>6/3/2007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BDCDF1B-54EC-4432-8649-0FE40DD46F86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CDA6A0B-D499-425D-9760-7E378B1D24E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77F108C-2518-4D60-9FAF-6346FD9D7826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52B54-BC1D-466E-98B4-B0082340936C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C9F-E380-43A3-ADC1-0217F1EB7573}" type="datetime1">
              <a:rPr smtClean="0"/>
              <a:pPr/>
              <a:t>6/3/2007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E6C1EDB-CE87-4BA6-95D9-AD3AE9C734F7}" type="datetime1">
              <a:rPr smtClean="0"/>
              <a:pPr/>
              <a:t>6/3/2007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smtClean="0"/>
              <a:t>
             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4000" dirty="0" smtClean="0"/>
              <a:t>Existentialism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183841"/>
            <a:ext cx="4038600" cy="748553"/>
          </a:xfrm>
        </p:spPr>
        <p:txBody>
          <a:bodyPr>
            <a:noAutofit/>
          </a:bodyPr>
          <a:lstStyle/>
          <a:p>
            <a:pPr algn="r"/>
            <a:r>
              <a:rPr lang="en-US" sz="1800" dirty="0" smtClean="0"/>
              <a:t>Rafael N. Ruiz </a:t>
            </a:r>
            <a:r>
              <a:rPr lang="en-US" sz="1800" dirty="0" err="1" smtClean="0"/>
              <a:t>Mederos</a:t>
            </a:r>
            <a:endParaRPr lang="en-US" sz="1800" dirty="0" smtClean="0"/>
          </a:p>
          <a:p>
            <a:pPr algn="r"/>
            <a:r>
              <a:rPr lang="en-US" sz="1800" dirty="0" err="1" smtClean="0"/>
              <a:t>Dra</a:t>
            </a:r>
            <a:r>
              <a:rPr lang="en-US" sz="1800" dirty="0" smtClean="0"/>
              <a:t>. Lugo</a:t>
            </a:r>
          </a:p>
          <a:p>
            <a:pPr algn="r"/>
            <a:r>
              <a:rPr lang="en-US" sz="1800" dirty="0" smtClean="0"/>
              <a:t>English126</a:t>
            </a:r>
          </a:p>
          <a:p>
            <a:pPr algn="r"/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http://www.allaboutphilosophy.org/existentialism.htm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plato.stanford.edu</a:t>
            </a:r>
            <a:r>
              <a:rPr lang="en-US" dirty="0" smtClean="0"/>
              <a:t>/entries/existentialism/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www.kristisiegel.com/theory.htm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Photographic Biography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www.google.com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Existentialism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A.K.A. Continental </a:t>
            </a:r>
            <a:r>
              <a:rPr lang="en-US" sz="2600" dirty="0" smtClean="0">
                <a:solidFill>
                  <a:srgbClr val="FF6600"/>
                </a:solidFill>
              </a:rPr>
              <a:t>philosophy</a:t>
            </a:r>
          </a:p>
          <a:p>
            <a:r>
              <a:rPr lang="en-US" sz="2600" dirty="0" smtClean="0"/>
              <a:t>Started by </a:t>
            </a:r>
            <a:r>
              <a:rPr lang="en-US" sz="2600" dirty="0"/>
              <a:t>p</a:t>
            </a:r>
            <a:r>
              <a:rPr lang="en-US" sz="2600" dirty="0" smtClean="0"/>
              <a:t>hilosophers in the 19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century</a:t>
            </a:r>
          </a:p>
          <a:p>
            <a:endParaRPr lang="en-US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Existentialism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FF6600"/>
                </a:solidFill>
              </a:rPr>
              <a:t>Reasoning </a:t>
            </a:r>
            <a:r>
              <a:rPr lang="en-US" sz="2600" dirty="0" smtClean="0"/>
              <a:t>of the purpose of life</a:t>
            </a:r>
          </a:p>
          <a:p>
            <a:r>
              <a:rPr lang="en-US" sz="2600" dirty="0" smtClean="0"/>
              <a:t>Human’s internal battle between life and death</a:t>
            </a:r>
          </a:p>
          <a:p>
            <a:r>
              <a:rPr lang="en-US" sz="2600" dirty="0" smtClean="0"/>
              <a:t>Clashes provoked by religion</a:t>
            </a:r>
          </a:p>
          <a:p>
            <a:pPr lvl="1"/>
            <a:r>
              <a:rPr lang="en-US" sz="2600" dirty="0" smtClean="0"/>
              <a:t> God or no God</a:t>
            </a:r>
            <a:endParaRPr lang="en-US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Existentialism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FF6600"/>
                </a:solidFill>
              </a:rPr>
              <a:t>Individual </a:t>
            </a:r>
            <a:r>
              <a:rPr lang="en-US" sz="2600" dirty="0" smtClean="0"/>
              <a:t>Emotions</a:t>
            </a:r>
          </a:p>
          <a:p>
            <a:r>
              <a:rPr lang="en-US" sz="2600" dirty="0" smtClean="0"/>
              <a:t>Actions</a:t>
            </a:r>
          </a:p>
          <a:p>
            <a:r>
              <a:rPr lang="en-US" sz="2600" dirty="0" smtClean="0"/>
              <a:t>Responsibilities</a:t>
            </a:r>
          </a:p>
          <a:p>
            <a:r>
              <a:rPr lang="en-US" sz="2600" dirty="0" smtClean="0"/>
              <a:t>Thoughts</a:t>
            </a:r>
          </a:p>
          <a:p>
            <a:r>
              <a:rPr lang="en-US" sz="2600" dirty="0" smtClean="0"/>
              <a:t>“Leap Of Faith”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5486400" y="6402288"/>
            <a:ext cx="34666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rgbClr val="7F7F7F"/>
                </a:solidFill>
              </a:rPr>
              <a:t>http://</a:t>
            </a:r>
            <a:r>
              <a:rPr lang="en-US" sz="1400" dirty="0" err="1" smtClean="0">
                <a:solidFill>
                  <a:srgbClr val="7F7F7F"/>
                </a:solidFill>
              </a:rPr>
              <a:t>www.kristisiegel.com/theory.htm</a:t>
            </a:r>
            <a:endParaRPr lang="en-US" sz="1400" dirty="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Human’s Desires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Not enough to know all the truth that science can give us.</a:t>
            </a:r>
          </a:p>
          <a:p>
            <a:r>
              <a:rPr lang="en-US" sz="2600" dirty="0" smtClean="0"/>
              <a:t>Governed by the norm of </a:t>
            </a:r>
            <a:r>
              <a:rPr lang="en-US" sz="2600" dirty="0" smtClean="0">
                <a:solidFill>
                  <a:srgbClr val="FF6600"/>
                </a:solidFill>
              </a:rPr>
              <a:t>authenticity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Human’s free will and its nature</a:t>
            </a:r>
          </a:p>
          <a:p>
            <a:r>
              <a:rPr lang="en-US" sz="2600" dirty="0" smtClean="0"/>
              <a:t>Human’s </a:t>
            </a:r>
            <a:r>
              <a:rPr lang="en-US" sz="2600" dirty="0" smtClean="0">
                <a:solidFill>
                  <a:srgbClr val="FF6600"/>
                </a:solidFill>
              </a:rPr>
              <a:t>absurd </a:t>
            </a:r>
            <a:r>
              <a:rPr lang="en-US" sz="2600" dirty="0" smtClean="0"/>
              <a:t>emotion</a:t>
            </a:r>
          </a:p>
          <a:p>
            <a:r>
              <a:rPr lang="en-US" sz="2600" dirty="0" smtClean="0"/>
              <a:t>Human’s battle vs. nature </a:t>
            </a:r>
            <a:endParaRPr lang="en-US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661177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5972274"/>
            <a:ext cx="6737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7F7F7F"/>
                </a:solidFill>
              </a:rPr>
              <a:t>http://</a:t>
            </a:r>
            <a:r>
              <a:rPr lang="en-US" sz="1400" dirty="0" err="1" smtClean="0">
                <a:solidFill>
                  <a:srgbClr val="7F7F7F"/>
                </a:solidFill>
              </a:rPr>
              <a:t>plato.stanford.edu</a:t>
            </a:r>
            <a:r>
              <a:rPr lang="en-US" sz="1400" dirty="0" smtClean="0">
                <a:solidFill>
                  <a:srgbClr val="7F7F7F"/>
                </a:solidFill>
              </a:rPr>
              <a:t>/entries/existentialism/</a:t>
            </a:r>
            <a:endParaRPr lang="en-US" sz="1400" dirty="0">
              <a:solidFill>
                <a:srgbClr val="7F7F7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6280051"/>
            <a:ext cx="7271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7F7F7F"/>
                </a:solidFill>
              </a:rPr>
              <a:t>http://</a:t>
            </a:r>
            <a:r>
              <a:rPr lang="en-US" sz="1400" dirty="0" err="1" smtClean="0">
                <a:solidFill>
                  <a:srgbClr val="7F7F7F"/>
                </a:solidFill>
              </a:rPr>
              <a:t>www.allaboutphilosophy.org/existentialism.htm</a:t>
            </a:r>
            <a:endParaRPr lang="en-US" sz="1400" dirty="0" smtClean="0">
              <a:solidFill>
                <a:srgbClr val="7F7F7F"/>
              </a:solidFill>
            </a:endParaRPr>
          </a:p>
          <a:p>
            <a:pPr algn="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89666" y="5664497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http://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www.kristisiegel.com/theory.htm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Human’s Desire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Responsibilities</a:t>
            </a:r>
          </a:p>
          <a:p>
            <a:r>
              <a:rPr lang="en-US" sz="2600" dirty="0" smtClean="0"/>
              <a:t>Decisions without consequences</a:t>
            </a:r>
          </a:p>
          <a:p>
            <a:r>
              <a:rPr lang="en-US" sz="2600" dirty="0" smtClean="0"/>
              <a:t>Vs. “Society” and its tradition with religion</a:t>
            </a:r>
          </a:p>
          <a:p>
            <a:r>
              <a:rPr lang="en-US" sz="2600" dirty="0" smtClean="0"/>
              <a:t>Battle with things that are not </a:t>
            </a:r>
            <a:r>
              <a:rPr lang="en-US" sz="2600" dirty="0" smtClean="0">
                <a:solidFill>
                  <a:srgbClr val="FF6600"/>
                </a:solidFill>
              </a:rPr>
              <a:t>rational</a:t>
            </a:r>
            <a:endParaRPr lang="en-US" sz="2600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4600" y="6280051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7F7F7F"/>
                </a:solidFill>
              </a:rPr>
              <a:t>http://</a:t>
            </a:r>
            <a:r>
              <a:rPr lang="en-US" sz="1400" dirty="0" err="1" smtClean="0">
                <a:solidFill>
                  <a:srgbClr val="7F7F7F"/>
                </a:solidFill>
              </a:rPr>
              <a:t>www.allaboutphilosophy.org/existentialism.htm</a:t>
            </a:r>
            <a:endParaRPr lang="en-US" sz="1400" dirty="0" smtClean="0">
              <a:solidFill>
                <a:srgbClr val="7F7F7F"/>
              </a:solidFill>
            </a:endParaRPr>
          </a:p>
          <a:p>
            <a:pPr algn="r"/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Not Compatible With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Wealth and pleasure</a:t>
            </a:r>
          </a:p>
          <a:p>
            <a:r>
              <a:rPr lang="en-US" sz="2600" dirty="0" smtClean="0"/>
              <a:t>Social values</a:t>
            </a:r>
          </a:p>
          <a:p>
            <a:r>
              <a:rPr lang="en-US" sz="2600" dirty="0" smtClean="0"/>
              <a:t>“I want”</a:t>
            </a:r>
          </a:p>
          <a:p>
            <a:r>
              <a:rPr lang="en-US" sz="2600" dirty="0" smtClean="0"/>
              <a:t>Science is better</a:t>
            </a:r>
          </a:p>
          <a:p>
            <a:r>
              <a:rPr lang="en-US" sz="2600" dirty="0" smtClean="0">
                <a:solidFill>
                  <a:srgbClr val="FF6600"/>
                </a:solidFill>
              </a:rPr>
              <a:t>Conformism</a:t>
            </a:r>
            <a:endParaRPr lang="en-US" sz="2600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6248400"/>
            <a:ext cx="617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7F7F7F"/>
                </a:solidFill>
              </a:rPr>
              <a:t>http://</a:t>
            </a:r>
            <a:r>
              <a:rPr lang="en-US" sz="1400" dirty="0" err="1" smtClean="0">
                <a:solidFill>
                  <a:srgbClr val="7F7F7F"/>
                </a:solidFill>
              </a:rPr>
              <a:t>www.allaboutphilosophy.org/existentialism.htm</a:t>
            </a:r>
            <a:endParaRPr lang="en-US" sz="1400" dirty="0" smtClean="0">
              <a:solidFill>
                <a:srgbClr val="7F7F7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Question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“</a:t>
            </a:r>
            <a:r>
              <a:rPr lang="en-US" sz="3200" dirty="0" smtClean="0">
                <a:solidFill>
                  <a:srgbClr val="FF6600"/>
                </a:solidFill>
              </a:rPr>
              <a:t>Why </a:t>
            </a:r>
            <a:r>
              <a:rPr lang="en-US" sz="3200" dirty="0" smtClean="0"/>
              <a:t>am I here?”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Key Characters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5"/>
          </p:nvPr>
        </p:nvSpPr>
        <p:spPr/>
        <p:txBody>
          <a:bodyPr>
            <a:normAutofit/>
          </a:bodyPr>
          <a:lstStyle/>
          <a:p>
            <a:r>
              <a:rPr sz="3200" dirty="0" smtClean="0"/>
              <a:t>Søren Kierkegaard</a:t>
            </a:r>
            <a:endParaRPr lang="en-US" sz="3200" dirty="0" smtClean="0"/>
          </a:p>
          <a:p>
            <a:r>
              <a:rPr sz="3200" dirty="0" smtClean="0"/>
              <a:t>Friedrich Nietzsche</a:t>
            </a:r>
            <a:endParaRPr lang="en-US" sz="3200" dirty="0" smtClean="0"/>
          </a:p>
          <a:p>
            <a:endParaRPr lang="en-US" sz="3200" dirty="0"/>
          </a:p>
        </p:txBody>
      </p:sp>
      <p:pic>
        <p:nvPicPr>
          <p:cNvPr id="4" name="Picture 3" descr="strindberg_3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333" y="1600200"/>
            <a:ext cx="2901950" cy="2412010"/>
          </a:xfrm>
          <a:prstGeom prst="rect">
            <a:avLst/>
          </a:prstGeom>
        </p:spPr>
      </p:pic>
      <p:pic>
        <p:nvPicPr>
          <p:cNvPr id="5" name="Picture 4" descr="friedrich-nietzsc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333" y="4251960"/>
            <a:ext cx="2421446" cy="2606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6310829"/>
            <a:ext cx="41561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7F7F7F"/>
                </a:solidFill>
              </a:rPr>
              <a:t>www.google.com</a:t>
            </a:r>
            <a:endParaRPr lang="en-US" sz="1600" dirty="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Metal">
      <a:dk1>
        <a:sysClr val="windowText" lastClr="000000"/>
      </a:dk1>
      <a:lt1>
        <a:sysClr val="window" lastClr="FFFFFF"/>
      </a:lt1>
      <a:dk2>
        <a:srgbClr val="32363B"/>
      </a:dk2>
      <a:lt2>
        <a:srgbClr val="CACFD3"/>
      </a:lt2>
      <a:accent1>
        <a:srgbClr val="6283AD"/>
      </a:accent1>
      <a:accent2>
        <a:srgbClr val="324966"/>
      </a:accent2>
      <a:accent3>
        <a:srgbClr val="5B9EA4"/>
      </a:accent3>
      <a:accent4>
        <a:srgbClr val="1D5B57"/>
      </a:accent4>
      <a:accent5>
        <a:srgbClr val="1B4430"/>
      </a:accent5>
      <a:accent6>
        <a:srgbClr val="2F3C35"/>
      </a:accent6>
      <a:hlink>
        <a:srgbClr val="ED7307"/>
      </a:hlink>
      <a:folHlink>
        <a:srgbClr val="6D6F71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206</TotalTime>
  <Words>284</Words>
  <Application>Microsoft Macintosh PowerPoint</Application>
  <PresentationFormat>On-screen Show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Advantage</vt:lpstr>
      <vt:lpstr>Existentialism</vt:lpstr>
      <vt:lpstr>Existentialism</vt:lpstr>
      <vt:lpstr>Existentialism</vt:lpstr>
      <vt:lpstr>Existentialism</vt:lpstr>
      <vt:lpstr>Human’s Desires</vt:lpstr>
      <vt:lpstr>Human’s Desire </vt:lpstr>
      <vt:lpstr>Not Compatible With</vt:lpstr>
      <vt:lpstr>The Question</vt:lpstr>
      <vt:lpstr>Key Characters</vt:lpstr>
      <vt:lpstr>Bibliography</vt:lpstr>
      <vt:lpstr>Photographic Biography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Existentialism</dc:title>
  <dc:creator>Rafael  Ruiz</dc:creator>
  <cp:lastModifiedBy>Rafael  Ruiz</cp:lastModifiedBy>
  <cp:revision>9</cp:revision>
  <dcterms:created xsi:type="dcterms:W3CDTF">2011-03-26T22:56:15Z</dcterms:created>
  <dcterms:modified xsi:type="dcterms:W3CDTF">2011-03-26T22:56:29Z</dcterms:modified>
</cp:coreProperties>
</file>